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77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2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875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6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623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740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31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067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616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879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14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48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D471A-2D5E-4E60-898F-433C0DEDD7DC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31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38224"/>
            <a:ext cx="5829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A5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Barbearia Wall Street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7729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Praticidade no Agendamento &amp; Gestão Inteligente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928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Feito por Antônio Carlos.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7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 err="1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Desafios</a:t>
            </a:r>
            <a:r>
              <a:rPr lang="en-US" sz="4400" b="1" dirty="0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00" b="1" dirty="0" err="1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atuais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46315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16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Caos Manual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0642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Agendamentos via bloco de notas, WhatsApp e planilhas, gerando erros, esquecimentos e conflitos de horários.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946315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116003"/>
            <a:ext cx="384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Falta de Dados Estratégicos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60642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Ausência de dados de forma clara sobre faturamento e serviços populares, dificultando decisões estratégicas.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1226"/>
            <a:ext cx="7234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Ecossistema do Algoritmo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3240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aplicativo móvel integrado com dois perfis distintos para resolver os problemas de ambos os lados: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'Cliente'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12569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Autonomia para agendar, visualizar preços e histórico de serviços.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56884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Barbeiro 'adm'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5312569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Controle total da agenda, gerenciamento de horários e relatórios detalhados.</a:t>
            </a:r>
            <a:endParaRPr lang="en-US" sz="175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4061"/>
            <a:ext cx="923925" cy="76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62" y="3871673"/>
            <a:ext cx="1047750" cy="86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6751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Experiência do Cliente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62958"/>
            <a:ext cx="1134070" cy="11340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762958"/>
            <a:ext cx="3549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Cadastro e Login Seguros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25337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Autenticidade e separação de usuários.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123843"/>
            <a:ext cx="1134070" cy="11340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123843"/>
            <a:ext cx="4654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Serviços e Preços em Tempo Real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6142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Atualizações e vizualizações dinâmicas sobre os dados.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484727"/>
            <a:ext cx="1134070" cy="1134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484727"/>
            <a:ext cx="3772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Acesso aos Agendamentos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497514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(Visualizar, Editar, Cancelar).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845612"/>
            <a:ext cx="1134070" cy="1443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5845612"/>
            <a:ext cx="3047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Calendário Inteligente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33603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(Bloqueia alterações em horários passados e com menos de 24h).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6208"/>
            <a:ext cx="7191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Painel do Administrador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5311"/>
            <a:ext cx="3664744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454831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8" name="Text 4"/>
          <p:cNvSpPr/>
          <p:nvPr/>
        </p:nvSpPr>
        <p:spPr>
          <a:xfrm>
            <a:off x="12084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Gerador de Horários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3542705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Criação automática de slots em massa.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685348" y="2485311"/>
            <a:ext cx="3664863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11" name="Shape 7"/>
          <p:cNvSpPr/>
          <p:nvPr/>
        </p:nvSpPr>
        <p:spPr>
          <a:xfrm>
            <a:off x="4685348" y="2454831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12" name="Shape 8"/>
          <p:cNvSpPr/>
          <p:nvPr/>
        </p:nvSpPr>
        <p:spPr>
          <a:xfrm>
            <a:off x="6177498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14" name="Text 9"/>
          <p:cNvSpPr/>
          <p:nvPr/>
        </p:nvSpPr>
        <p:spPr>
          <a:xfrm>
            <a:off x="5100161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do Dia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4942642" y="3542705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Marcar reservas como concluídas ou canceladas.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092779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17" name="Shape 12"/>
          <p:cNvSpPr/>
          <p:nvPr/>
        </p:nvSpPr>
        <p:spPr>
          <a:xfrm>
            <a:off x="793790" y="5062299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4231779" y="47526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20" name="Text 14"/>
          <p:cNvSpPr/>
          <p:nvPr/>
        </p:nvSpPr>
        <p:spPr>
          <a:xfrm>
            <a:off x="3154323" y="5659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Gráficos Dinâmicos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1051084" y="615017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Visualização de serviços mais pedidos e faturamento (diário/semanal/mensal).</a:t>
            </a:r>
            <a:endParaRPr lang="en-US" sz="1750" dirty="0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889" y="2296466"/>
            <a:ext cx="457200" cy="40957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444" y="2268302"/>
            <a:ext cx="438150" cy="41910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8577" y="4892754"/>
            <a:ext cx="466725" cy="40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4999"/>
            <a:ext cx="6180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74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282428" y="45259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Front-end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508730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2950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 router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945523" y="45259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Back-end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7456884" y="508730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 (PostgreSQL)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456884" y="55295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 (Login/Cadastro)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456884" y="597169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(RLS)</a:t>
            </a:r>
            <a:endParaRPr lang="en-US" sz="175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65" y="3691422"/>
            <a:ext cx="1219655" cy="83450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17" y="3691422"/>
            <a:ext cx="1079942" cy="834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022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4613672"/>
            <a:ext cx="5362813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com RLS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0689" y="5605701"/>
            <a:ext cx="131290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de </a:t>
            </a:r>
            <a:r>
              <a:rPr lang="en-US" sz="1650" dirty="0">
                <a:solidFill>
                  <a:srgbClr val="7A5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 Level Security (RLS)</a:t>
            </a:r>
            <a:r>
              <a:rPr lang="en-US" sz="16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diretamente no Banco de Dados (Supabase).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072396" y="6511885"/>
            <a:ext cx="12807315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Garantindo a autenticidade e separação dos dados e usuários, com segurança robusta.</a:t>
            </a:r>
            <a:endParaRPr lang="en-US" sz="2500" dirty="0"/>
          </a:p>
        </p:txBody>
      </p:sp>
      <p:sp>
        <p:nvSpPr>
          <p:cNvPr id="6" name="Shape 3"/>
          <p:cNvSpPr/>
          <p:nvPr/>
        </p:nvSpPr>
        <p:spPr>
          <a:xfrm>
            <a:off x="750689" y="6190178"/>
            <a:ext cx="30480" cy="1447800"/>
          </a:xfrm>
          <a:prstGeom prst="rect">
            <a:avLst/>
          </a:prstGeom>
          <a:solidFill>
            <a:srgbClr val="7A5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37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Conclusões Finais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2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Software escalável e com design semântico, pronto para elevar o nível de </a:t>
            </a:r>
            <a:r>
              <a:rPr lang="en-US" sz="1750" dirty="0">
                <a:solidFill>
                  <a:srgbClr val="7A5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gerenciamento e agendamentos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 barbearias.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887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Obrigado!</a:t>
            </a:r>
            <a:endParaRPr lang="en-US" sz="3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278</Words>
  <Application>Microsoft Office PowerPoint</Application>
  <PresentationFormat>Personalizar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Inter Bold</vt:lpstr>
      <vt:lpstr>Calibri Light</vt:lpstr>
      <vt:lpstr>Calibri</vt:lpstr>
      <vt:lpstr>Inter</vt:lpstr>
      <vt:lpstr>Arial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ROSI AVILA</dc:creator>
  <cp:lastModifiedBy>ROSI AVILA</cp:lastModifiedBy>
  <cp:revision>4</cp:revision>
  <dcterms:created xsi:type="dcterms:W3CDTF">2025-11-22T19:01:39Z</dcterms:created>
  <dcterms:modified xsi:type="dcterms:W3CDTF">2025-11-23T17:44:34Z</dcterms:modified>
</cp:coreProperties>
</file>